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5" r:id="rId9"/>
    <p:sldId id="261" r:id="rId10"/>
    <p:sldId id="262" r:id="rId11"/>
    <p:sldId id="272" r:id="rId12"/>
    <p:sldId id="269" r:id="rId13"/>
    <p:sldId id="268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7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3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8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6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8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4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77E7C-BB30-48E8-8ABD-9C9B01F770A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6CB13-C462-42B9-8726-0D04C61A5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36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kemmer@cnusd.k12.ca.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Bibliography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(Also known as…Source Cards)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2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 when using…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5845"/>
            <a:ext cx="5181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possible try to avoid…</a:t>
            </a:r>
          </a:p>
          <a:p>
            <a:pPr lvl="1"/>
            <a:r>
              <a:rPr lang="en-US" sz="3200" dirty="0" smtClean="0"/>
              <a:t>.com or .org</a:t>
            </a:r>
          </a:p>
          <a:p>
            <a:pPr lvl="1"/>
            <a:r>
              <a:rPr lang="en-US" sz="3200" dirty="0" smtClean="0"/>
              <a:t>Wikipedia </a:t>
            </a:r>
            <a:r>
              <a:rPr lang="en-US" dirty="0" smtClean="0"/>
              <a:t>(instead use their “references” listed @ the bottom of the page)</a:t>
            </a:r>
          </a:p>
          <a:p>
            <a:pPr lvl="1"/>
            <a:r>
              <a:rPr lang="en-US" sz="3200" dirty="0" smtClean="0"/>
              <a:t>Answers.com</a:t>
            </a:r>
          </a:p>
          <a:p>
            <a:pPr lvl="1"/>
            <a:r>
              <a:rPr lang="en-US" sz="3200" dirty="0" smtClean="0"/>
              <a:t>Blogs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1675845"/>
            <a:ext cx="4396341" cy="42002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Try to use these instead…</a:t>
            </a:r>
          </a:p>
          <a:p>
            <a:pPr lvl="1"/>
            <a:r>
              <a:rPr lang="en-US" sz="3200" dirty="0" smtClean="0"/>
              <a:t>.</a:t>
            </a:r>
            <a:r>
              <a:rPr lang="en-US" sz="3200" dirty="0" err="1" smtClean="0"/>
              <a:t>gov</a:t>
            </a:r>
            <a:r>
              <a:rPr lang="en-US" sz="3200" dirty="0" smtClean="0"/>
              <a:t> or .</a:t>
            </a:r>
            <a:r>
              <a:rPr lang="en-US" sz="3200" dirty="0" err="1" smtClean="0"/>
              <a:t>edu</a:t>
            </a:r>
            <a:endParaRPr lang="en-US" sz="3200" dirty="0" smtClean="0"/>
          </a:p>
          <a:p>
            <a:pPr lvl="1"/>
            <a:r>
              <a:rPr lang="en-US" sz="3200" dirty="0" smtClean="0"/>
              <a:t>These websites are required to provide data-based information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689" y="5822655"/>
            <a:ext cx="1055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There are exceptions to every rule…if in doubt…SEE ME!!!!</a:t>
            </a:r>
            <a:endParaRPr lang="en-US" sz="3200" b="1" dirty="0"/>
          </a:p>
        </p:txBody>
      </p:sp>
      <p:sp>
        <p:nvSpPr>
          <p:cNvPr id="6" name="Left Brace 5"/>
          <p:cNvSpPr/>
          <p:nvPr/>
        </p:nvSpPr>
        <p:spPr>
          <a:xfrm>
            <a:off x="838200" y="3076375"/>
            <a:ext cx="326571" cy="2170539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305627" y="3690100"/>
            <a:ext cx="53876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Anyone</a:t>
            </a:r>
            <a:r>
              <a:rPr lang="en-US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can provide info</a:t>
            </a:r>
          </a:p>
          <a:p>
            <a:pPr algn="ctr"/>
            <a:r>
              <a:rPr lang="en-US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&amp; </a:t>
            </a:r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 wrong</a:t>
            </a:r>
            <a:r>
              <a:rPr lang="en-US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!!!</a:t>
            </a:r>
            <a:endParaRPr lang="en-US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Note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dirty="0" smtClean="0"/>
              <a:t>Source #1, 4, 5 </a:t>
            </a:r>
          </a:p>
          <a:p>
            <a:r>
              <a:rPr lang="en-US" dirty="0" smtClean="0"/>
              <a:t>Associate’s degree at a community college</a:t>
            </a:r>
          </a:p>
          <a:p>
            <a:r>
              <a:rPr lang="en-US" dirty="0" smtClean="0"/>
              <a:t>Bachelor’s degree (BA) at University</a:t>
            </a:r>
          </a:p>
          <a:p>
            <a:r>
              <a:rPr lang="en-US" dirty="0" smtClean="0"/>
              <a:t>Major in Business or Marketing</a:t>
            </a:r>
          </a:p>
          <a:p>
            <a:r>
              <a:rPr lang="en-US" dirty="0" smtClean="0"/>
              <a:t>A Master’s in Business Administration can help a person continue moving up and make more $$$</a:t>
            </a:r>
          </a:p>
          <a:p>
            <a:r>
              <a:rPr lang="en-US" dirty="0" smtClean="0"/>
              <a:t>Being part of a high school and college Future Business Leaders of America club- for experience and </a:t>
            </a:r>
          </a:p>
          <a:p>
            <a:r>
              <a:rPr lang="en-US" dirty="0" smtClean="0"/>
              <a:t>Internships through the college or a local business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1217" y="1690688"/>
            <a:ext cx="10728101" cy="4079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334831" y="112831"/>
            <a:ext cx="2475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number of the source from where you got your info</a:t>
            </a:r>
          </a:p>
          <a:p>
            <a:pPr algn="ctr"/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994789" y="1168250"/>
            <a:ext cx="397566" cy="7168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354" y="354952"/>
            <a:ext cx="2292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Paraphrase the info from the source in bullet form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50504" y="1168250"/>
            <a:ext cx="341906" cy="6989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40158" y="6053070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All the info should be about the same topic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09530" y="5508637"/>
            <a:ext cx="0" cy="544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52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 and Plagiarism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Definitions:</a:t>
            </a:r>
          </a:p>
          <a:p>
            <a:pPr marL="0" indent="0">
              <a:buNone/>
            </a:pPr>
            <a:r>
              <a:rPr lang="en-US" sz="3200" b="1" u="sng" dirty="0" smtClean="0"/>
              <a:t>Paraphrase</a:t>
            </a:r>
            <a:r>
              <a:rPr lang="en-US" dirty="0" smtClean="0"/>
              <a:t>- to express </a:t>
            </a:r>
            <a:r>
              <a:rPr lang="en-US" dirty="0"/>
              <a:t>the meaning of (the writer or speaker or something written or spoken) using </a:t>
            </a:r>
            <a:r>
              <a:rPr lang="en-US" dirty="0" smtClean="0"/>
              <a:t>different words.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your note cards, do not copy the words directly from your sources. Use your own words. This will help you to keep from plagiarizing.</a:t>
            </a:r>
          </a:p>
          <a:p>
            <a:pPr marL="0" indent="0">
              <a:buNone/>
            </a:pPr>
            <a:r>
              <a:rPr lang="en-US" sz="3200" b="1" u="sng" dirty="0" smtClean="0"/>
              <a:t>Plagiarism- </a:t>
            </a:r>
            <a:r>
              <a:rPr lang="en-US" dirty="0"/>
              <a:t>the act of using another person's words or ideas without giving credit to that person 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Plagiarizing includes “copying and pasting” directly from a source or using whole sentences and phrases from the source.</a:t>
            </a:r>
          </a:p>
        </p:txBody>
      </p:sp>
    </p:spTree>
    <p:extLst>
      <p:ext uri="{BB962C8B-B14F-4D97-AF65-F5344CB8AC3E}">
        <p14:creationId xmlns:p14="http://schemas.microsoft.com/office/powerpoint/2010/main" val="27143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Cards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825625"/>
            <a:ext cx="10826364" cy="48455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need  at least 1 note card full of info for the following sections:</a:t>
            </a:r>
          </a:p>
          <a:p>
            <a:pPr>
              <a:buNone/>
            </a:pPr>
            <a:r>
              <a:rPr lang="en-US" sz="2400" b="1" u="sng" dirty="0" smtClean="0"/>
              <a:t>Education and Training</a:t>
            </a:r>
          </a:p>
          <a:p>
            <a:r>
              <a:rPr lang="en-US" sz="2400" dirty="0" smtClean="0"/>
              <a:t>What type of training is required for this career?</a:t>
            </a:r>
          </a:p>
          <a:p>
            <a:r>
              <a:rPr lang="en-US" sz="2400" dirty="0" smtClean="0"/>
              <a:t>What education is required for this career? </a:t>
            </a:r>
          </a:p>
          <a:p>
            <a:pPr marL="0" indent="0">
              <a:buNone/>
            </a:pPr>
            <a:r>
              <a:rPr lang="en-US" sz="2400" b="1" u="sng" dirty="0"/>
              <a:t>Job Skills, Talents, Experience</a:t>
            </a:r>
          </a:p>
          <a:p>
            <a:r>
              <a:rPr lang="en-US" sz="2400" dirty="0"/>
              <a:t>What skills or talents are needed to go into this </a:t>
            </a:r>
            <a:r>
              <a:rPr lang="en-US" sz="2400" dirty="0" smtClean="0"/>
              <a:t>career?</a:t>
            </a:r>
          </a:p>
          <a:p>
            <a:r>
              <a:rPr lang="en-US" sz="2400" dirty="0" smtClean="0"/>
              <a:t>What type of experience is needed to be successful in </a:t>
            </a:r>
            <a:r>
              <a:rPr lang="en-US" sz="2400" smtClean="0"/>
              <a:t>this career?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Earnings and Benefits</a:t>
            </a:r>
          </a:p>
          <a:p>
            <a:r>
              <a:rPr lang="en-US" sz="2400" dirty="0"/>
              <a:t>How much $$ can a person in this career make? </a:t>
            </a:r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does </a:t>
            </a:r>
            <a:r>
              <a:rPr lang="en-US" sz="2400" dirty="0" smtClean="0"/>
              <a:t>the amount of pay </a:t>
            </a:r>
            <a:r>
              <a:rPr lang="en-US" sz="2400" dirty="0"/>
              <a:t>depend on</a:t>
            </a:r>
            <a:r>
              <a:rPr lang="en-US" sz="2400" dirty="0" smtClean="0"/>
              <a:t>? (Education? Location? Experience?)</a:t>
            </a:r>
          </a:p>
          <a:p>
            <a:r>
              <a:rPr lang="en-US" sz="2400" dirty="0" smtClean="0"/>
              <a:t>What type of benefits are included in this career? (Health insurance? Retirement? Travel Expenses? A Company Car?)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13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Cards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825625"/>
            <a:ext cx="10826364" cy="4845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need  at least 1 note card full of info for the following sections:</a:t>
            </a:r>
          </a:p>
          <a:p>
            <a:pPr>
              <a:buNone/>
            </a:pPr>
            <a:r>
              <a:rPr lang="en-US" sz="2400" b="1" u="sng" dirty="0" smtClean="0"/>
              <a:t>Health Factors</a:t>
            </a:r>
          </a:p>
          <a:p>
            <a:r>
              <a:rPr lang="en-US" sz="2400" dirty="0" smtClean="0"/>
              <a:t>Are there health factors or dangers involved in this career?</a:t>
            </a:r>
          </a:p>
          <a:p>
            <a:pPr>
              <a:buNone/>
            </a:pPr>
            <a:r>
              <a:rPr lang="en-US" sz="2400" b="1" u="sng" dirty="0"/>
              <a:t>Employment Outlook</a:t>
            </a:r>
          </a:p>
          <a:p>
            <a:r>
              <a:rPr lang="en-US" sz="2400" dirty="0" smtClean="0"/>
              <a:t>Is this a growing field to get into? Why or why not?</a:t>
            </a:r>
          </a:p>
          <a:p>
            <a:r>
              <a:rPr lang="en-US" sz="2400" dirty="0" smtClean="0"/>
              <a:t>Where are the jobs mostly available?</a:t>
            </a:r>
          </a:p>
          <a:p>
            <a:pPr>
              <a:buNone/>
            </a:pPr>
            <a:r>
              <a:rPr lang="en-US" sz="2400" b="1" u="sng" dirty="0" smtClean="0"/>
              <a:t>Typical Day</a:t>
            </a:r>
          </a:p>
          <a:p>
            <a:r>
              <a:rPr lang="en-US" sz="2400" dirty="0" smtClean="0"/>
              <a:t>What are the duties for this job? What does a typical day look like?</a:t>
            </a:r>
          </a:p>
          <a:p>
            <a:r>
              <a:rPr lang="en-US" sz="2400" dirty="0" smtClean="0"/>
              <a:t>What are the advantages and disadvantages of this job?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18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 </a:t>
            </a:r>
            <a:r>
              <a:rPr lang="en-US" sz="4000" b="1" dirty="0" smtClean="0"/>
              <a:t>Source </a:t>
            </a:r>
            <a:r>
              <a:rPr lang="en-US" sz="4000" dirty="0" smtClean="0"/>
              <a:t>is</a:t>
            </a:r>
          </a:p>
          <a:p>
            <a:pPr marL="457200" lvl="1" indent="0">
              <a:buNone/>
            </a:pPr>
            <a:endParaRPr lang="en-US" sz="4000" dirty="0"/>
          </a:p>
          <a:p>
            <a:pPr lvl="1"/>
            <a:r>
              <a:rPr lang="en-US" sz="3600" dirty="0" smtClean="0"/>
              <a:t>a person, book, etc., that gives information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20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You are required to use 5 sources for your research</a:t>
            </a:r>
          </a:p>
          <a:p>
            <a:pPr lvl="1"/>
            <a:r>
              <a:rPr lang="en-US" sz="3200" dirty="0" smtClean="0"/>
              <a:t>You may always use more than 5 sources</a:t>
            </a:r>
          </a:p>
          <a:p>
            <a:pPr lvl="1"/>
            <a:r>
              <a:rPr lang="en-US" sz="3200" dirty="0" smtClean="0"/>
              <a:t>These 5 sources </a:t>
            </a:r>
            <a:r>
              <a:rPr lang="en-US" sz="3200" b="1" dirty="0" smtClean="0"/>
              <a:t>must</a:t>
            </a:r>
            <a:r>
              <a:rPr lang="en-US" sz="3200" dirty="0" smtClean="0"/>
              <a:t> include</a:t>
            </a:r>
          </a:p>
          <a:p>
            <a:pPr lvl="2"/>
            <a:r>
              <a:rPr lang="en-US" sz="2800" dirty="0" smtClean="0"/>
              <a:t>An </a:t>
            </a:r>
            <a:r>
              <a:rPr lang="en-US" sz="2800" b="1" dirty="0" smtClean="0"/>
              <a:t>informational interview </a:t>
            </a:r>
            <a:r>
              <a:rPr lang="en-US" dirty="0" smtClean="0"/>
              <a:t>of someone in the field you are researching.  (They can be retired)</a:t>
            </a:r>
          </a:p>
          <a:p>
            <a:pPr lvl="2"/>
            <a:r>
              <a:rPr lang="en-US" sz="2800" dirty="0" smtClean="0"/>
              <a:t>You will need </a:t>
            </a:r>
            <a:r>
              <a:rPr lang="en-US" sz="2800" b="1" dirty="0"/>
              <a:t>4</a:t>
            </a:r>
            <a:r>
              <a:rPr lang="en-US" sz="2800" dirty="0" smtClean="0"/>
              <a:t> additional sources that may include </a:t>
            </a:r>
          </a:p>
          <a:p>
            <a:pPr lvl="3"/>
            <a:r>
              <a:rPr lang="en-US" sz="2600" dirty="0" smtClean="0"/>
              <a:t>Books</a:t>
            </a:r>
          </a:p>
          <a:p>
            <a:pPr lvl="3"/>
            <a:r>
              <a:rPr lang="en-US" sz="2600" dirty="0" smtClean="0"/>
              <a:t>Informational Websites</a:t>
            </a:r>
          </a:p>
          <a:p>
            <a:pPr lvl="3"/>
            <a:r>
              <a:rPr lang="en-US" sz="2600" dirty="0" smtClean="0"/>
              <a:t>Articles</a:t>
            </a:r>
          </a:p>
          <a:p>
            <a:pPr marL="914400" lvl="2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Source Card: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 smtClean="0"/>
              <a:t>Source #1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Author Last Name, First Name.  Title of Book.  Place of Publication: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Publisher, Copyright Date.  Type of Source.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Schlosser, Eric.  Fast Food Nation.  New York:  Perennial, 2002.  Print.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1217" y="1690688"/>
            <a:ext cx="10728101" cy="4079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75065" y="618186"/>
            <a:ext cx="1931831" cy="665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each of your sources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10740980" y="1283460"/>
            <a:ext cx="1" cy="5421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5104" y="422890"/>
            <a:ext cx="2292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formatting for a book must be in this order and follow this format.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81825" y="1690688"/>
            <a:ext cx="549498" cy="11813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40158" y="6053070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Sample Citation for a BOOK source card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38648" y="4842456"/>
            <a:ext cx="605307" cy="13345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95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40694" y="1690689"/>
            <a:ext cx="10413106" cy="4826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95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Sample Source Card:  ENTIRE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594" y="1799867"/>
            <a:ext cx="10515600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 smtClean="0"/>
              <a:t>Source #2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Author’s Last Name, First Name.  “Title of Article.”  Name of sponsor,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year of last update.  Type of  source.  Date found on the internet </a:t>
            </a:r>
          </a:p>
          <a:p>
            <a:pPr marL="0" indent="0">
              <a:buNone/>
            </a:pPr>
            <a:r>
              <a:rPr lang="en-US" dirty="0" smtClean="0"/>
              <a:t>	by you.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Flintoff</a:t>
            </a:r>
            <a:r>
              <a:rPr lang="en-US" dirty="0" smtClean="0"/>
              <a:t>, Corey.  “Iranian Elections Provide View into Power Dynamics.”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National Public Radio</a:t>
            </a:r>
            <a:r>
              <a:rPr lang="en-US" dirty="0" smtClean="0"/>
              <a:t>, 2008. Web.  13 Mar. 2008.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70019" y="2235581"/>
            <a:ext cx="675604" cy="4934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4850" y="1056447"/>
            <a:ext cx="3966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every website will have all of this information included.  However, the more credible/reliable sites will have most of the information.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25803" y="1805696"/>
            <a:ext cx="2987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not additional title or sponsor of the website is available write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n.p</a:t>
            </a: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963696" y="2485623"/>
            <a:ext cx="283335" cy="3992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97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365125"/>
            <a:ext cx="1162962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Sample Source Card: PAGE OR ARTICLE ON A WEBSITE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 smtClean="0"/>
              <a:t>Source #3</a:t>
            </a:r>
          </a:p>
          <a:p>
            <a:pPr marL="0" indent="0" algn="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an individual page on a Web site, list the author or alias if known, followed by the information covered above for entire Web sites. </a:t>
            </a:r>
            <a:r>
              <a:rPr lang="en-US" u="sng" dirty="0" smtClean="0"/>
              <a:t>Remember to use </a:t>
            </a:r>
            <a:r>
              <a:rPr lang="en-US" i="1" u="sng" dirty="0" err="1" smtClean="0"/>
              <a:t>n.p</a:t>
            </a:r>
            <a:r>
              <a:rPr lang="en-US" i="1" u="sng" dirty="0" smtClean="0"/>
              <a:t>.</a:t>
            </a:r>
            <a:r>
              <a:rPr lang="en-US" u="sng" dirty="0" smtClean="0"/>
              <a:t> if no publisher name is available and </a:t>
            </a:r>
            <a:r>
              <a:rPr lang="en-US" i="1" u="sng" dirty="0" err="1" smtClean="0"/>
              <a:t>n.d.</a:t>
            </a:r>
            <a:r>
              <a:rPr lang="en-US" u="sng" dirty="0" smtClean="0"/>
              <a:t> if no publishing date is given.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"How to Make Vegetarian Chili." </a:t>
            </a:r>
            <a:r>
              <a:rPr lang="en-US" i="1" dirty="0" err="1" smtClean="0"/>
              <a:t>eHow</a:t>
            </a:r>
            <a:r>
              <a:rPr lang="en-US" dirty="0" smtClean="0"/>
              <a:t>. Demand Media, </a:t>
            </a:r>
            <a:r>
              <a:rPr lang="en-US" dirty="0" err="1" smtClean="0"/>
              <a:t>n.d.</a:t>
            </a:r>
            <a:r>
              <a:rPr lang="en-US" dirty="0" smtClean="0"/>
              <a:t> Web. 24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Feb. 2009.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825625"/>
            <a:ext cx="10752786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Source Card: Informational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 smtClean="0"/>
              <a:t>Source #4</a:t>
            </a:r>
          </a:p>
          <a:p>
            <a:pPr marL="0" indent="0" algn="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Last Name, First Name.  Type of source.  Date of interview.  Contact telephone number or email address.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Hay, Trisha Dr.  Personal Interview.  14 Oct. 2007. (909) 415-2365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Kemmer</a:t>
            </a:r>
            <a:r>
              <a:rPr lang="en-US" dirty="0" smtClean="0"/>
              <a:t>, Kimberly.  Email Interview.  25 January 2015.  </a:t>
            </a:r>
            <a:r>
              <a:rPr lang="en-US" dirty="0" smtClean="0">
                <a:hlinkClick r:id="rId2"/>
              </a:rPr>
              <a:t>kkemmer@cnusd.k12.ca.us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“Credible”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947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smtClean="0"/>
          </a:p>
          <a:p>
            <a:pPr marL="0" indent="0">
              <a:buNone/>
            </a:pPr>
            <a:r>
              <a:rPr lang="en-US" sz="4400" b="1" smtClean="0"/>
              <a:t>Credible</a:t>
            </a:r>
            <a:r>
              <a:rPr lang="en-US" sz="4400" smtClean="0"/>
              <a:t> refers to something that is able to be believed &amp; is reasonable to be trusted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2274697" y="4593615"/>
            <a:ext cx="653230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You will want to get your information</a:t>
            </a:r>
          </a:p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from credible sources…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6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Credible vs. Not Credible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59242"/>
            <a:ext cx="10332308" cy="54987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Ways to determine credibility:</a:t>
            </a:r>
          </a:p>
          <a:p>
            <a:pPr lvl="1"/>
            <a:r>
              <a:rPr lang="en-US" sz="2800" dirty="0" smtClean="0"/>
              <a:t>Home Page</a:t>
            </a:r>
          </a:p>
          <a:p>
            <a:pPr lvl="1"/>
            <a:r>
              <a:rPr lang="en-US" sz="2800" dirty="0" smtClean="0"/>
              <a:t>Author</a:t>
            </a:r>
          </a:p>
          <a:p>
            <a:pPr lvl="1"/>
            <a:r>
              <a:rPr lang="en-US" sz="2800" dirty="0" smtClean="0"/>
              <a:t>Sponsor</a:t>
            </a:r>
          </a:p>
          <a:p>
            <a:pPr lvl="1"/>
            <a:r>
              <a:rPr lang="en-US" sz="2800" dirty="0" smtClean="0"/>
              <a:t>Date</a:t>
            </a:r>
          </a:p>
          <a:p>
            <a:pPr lvl="1"/>
            <a:r>
              <a:rPr lang="en-US" sz="2800" dirty="0" smtClean="0"/>
              <a:t>Documentation</a:t>
            </a:r>
          </a:p>
          <a:p>
            <a:pPr lvl="1"/>
            <a:r>
              <a:rPr lang="en-US" sz="2800" dirty="0" smtClean="0"/>
              <a:t>Type of site </a:t>
            </a:r>
          </a:p>
          <a:p>
            <a:r>
              <a:rPr lang="en-US" sz="3200" dirty="0" smtClean="0"/>
              <a:t>Notice that this information is what is required for completing a bibliography card.  If you are unable to find the information on the website, it is probably NOT a credible website.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1326</TotalTime>
  <Words>869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Bibliography Cards</vt:lpstr>
      <vt:lpstr>What is a Source?</vt:lpstr>
      <vt:lpstr>Minimum Requirements</vt:lpstr>
      <vt:lpstr>Sample Source Card: BOOK</vt:lpstr>
      <vt:lpstr>Sample Source Card:  ENTIRE WEBSITE</vt:lpstr>
      <vt:lpstr>Sample Source Card: PAGE OR ARTICLE ON A WEBSITE</vt:lpstr>
      <vt:lpstr>Sample Source Card: Informational Interview</vt:lpstr>
      <vt:lpstr>What is a “Credible” Source?</vt:lpstr>
      <vt:lpstr>Credible vs. Not Credible Sources</vt:lpstr>
      <vt:lpstr>Caution when using…</vt:lpstr>
      <vt:lpstr>Sample Note Card</vt:lpstr>
      <vt:lpstr>Paraphrasing and Plagiarism </vt:lpstr>
      <vt:lpstr>Note Cards</vt:lpstr>
      <vt:lpstr>Note Cards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Bibliography Cards</dc:title>
  <dc:creator>Owner</dc:creator>
  <cp:lastModifiedBy>Shannon Trippy</cp:lastModifiedBy>
  <cp:revision>63</cp:revision>
  <dcterms:created xsi:type="dcterms:W3CDTF">2015-01-15T03:21:48Z</dcterms:created>
  <dcterms:modified xsi:type="dcterms:W3CDTF">2016-01-20T16:41:34Z</dcterms:modified>
</cp:coreProperties>
</file>